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4"/>
  </p:notesMasterIdLst>
  <p:sldIdLst>
    <p:sldId id="256" r:id="rId2"/>
    <p:sldId id="257" r:id="rId3"/>
    <p:sldId id="355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348" r:id="rId16"/>
    <p:sldId id="349" r:id="rId17"/>
    <p:sldId id="350" r:id="rId18"/>
    <p:sldId id="351" r:id="rId19"/>
    <p:sldId id="352" r:id="rId20"/>
    <p:sldId id="353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1" r:id="rId38"/>
    <p:sldId id="302" r:id="rId39"/>
    <p:sldId id="356" r:id="rId40"/>
    <p:sldId id="304" r:id="rId41"/>
    <p:sldId id="305" r:id="rId42"/>
    <p:sldId id="306" r:id="rId43"/>
    <p:sldId id="308" r:id="rId44"/>
    <p:sldId id="309" r:id="rId45"/>
    <p:sldId id="310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4" r:id="rId80"/>
    <p:sldId id="347" r:id="rId81"/>
    <p:sldId id="275" r:id="rId82"/>
    <p:sldId id="276" r:id="rId8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33"/>
    <p:restoredTop sz="94725"/>
  </p:normalViewPr>
  <p:slideViewPr>
    <p:cSldViewPr snapToGrid="0">
      <p:cViewPr varScale="1">
        <p:scale>
          <a:sx n="106" d="100"/>
          <a:sy n="106" d="100"/>
        </p:scale>
        <p:origin x="200" y="55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6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2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6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08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27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https://techterms.com/img/lg/rendering_1251.jpg</a:t>
            </a: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8fe6e98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48fe6e98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91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9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em </a:t>
            </a:r>
            <a:r>
              <a:rPr lang="pt-BR" sz="1800" b="1" dirty="0" err="1"/>
              <a:t>X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9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0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5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48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Ideia Básica das Transformações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02043" y="771125"/>
            <a:ext cx="5471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Funções agindo em pontos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(x’,y’) = f(x,y)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BB45-C09E-E5EF-D671-ABE65363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Observações para o Professor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CBF8-C9DC-3916-F3BA-4D1F1ECCE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Fazer mais exemplos com números pode simplificar entendimento da validação de transformações lineares para os estudantes.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9DA49-7A52-BBB6-14D0-ABC989637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 ( na direção de x 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reflexão e cisalhamento são lineares ?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r>
              <a:rPr lang="pt-BR" sz="3200"/>
              <a:t>, ambas são lineares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Se pode fazer a composição de transformações mais básicas para se conseguir transformações mais complexas.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Observação: a ordem importa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superior-direito: escala e translada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inferior-direito: translada e escala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Na prática</a:t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 rot="10800000" flipH="1">
            <a:off x="4114271" y="2845594"/>
            <a:ext cx="902229" cy="7938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7" descr="wire2"/>
          <p:cNvPicPr preferRelativeResize="0"/>
          <p:nvPr/>
        </p:nvPicPr>
        <p:blipFill rotWithShape="1">
          <a:blip r:embed="rId3">
            <a:alphaModFix/>
          </a:blip>
          <a:srcRect t="930"/>
          <a:stretch/>
        </p:blipFill>
        <p:spPr>
          <a:xfrm>
            <a:off x="1411654" y="1131756"/>
            <a:ext cx="2526771" cy="34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5577" y="1131094"/>
            <a:ext cx="253867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Exemplo: o que acontece a (1,0) e (0,1) após uma rotação de 𝛳?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Rotações movem um ponto numa trajetória circular.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Lembre que cos𝛳 e sin𝛳 são as coordenada de um círculo unitário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                       Non-photorealistic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Photorealistic</a:t>
            </a:r>
            <a:endParaRPr/>
          </a:p>
        </p:txBody>
      </p:sp>
      <p:pic>
        <p:nvPicPr>
          <p:cNvPr id="133" name="Google Shape;133;p18" descr="non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968" y="838985"/>
            <a:ext cx="222911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5113" y="2414450"/>
            <a:ext cx="2221178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divide pela última coordenada, para ter as coordenadas finais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 e 2: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3540204" y="3117587"/>
            <a:ext cx="2165700" cy="2165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Conceito de Imagem Raster x Vetorial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imagem raster é baseada em pontos (pixels) distribuídos em duas dimensões (2D). Já imagens vetoriais são dados geométricos usados para desenhar uma imagem.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4623131" y="2997263"/>
            <a:ext cx="2406300" cy="240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462313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86378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86378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1044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34508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585732" y="395986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04432" y="323791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345082" y="347856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585732" y="371921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104432" y="2997263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45082" y="3237912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5857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34508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585732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58573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2313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86378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10443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534508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62313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86378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10443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62313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86378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2313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8263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06703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06703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3076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54833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78898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3076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54833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78898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63076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654833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898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54833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78898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78898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8263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06703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3076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4833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8263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06703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3076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8263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06703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8263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62313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86378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86378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1044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345082" y="492245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58573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10443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345082" y="468180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585732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10443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34508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5857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34508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585732" y="444115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585732" y="4200510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62313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86378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5104432" y="492245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34508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62313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486378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104432" y="516310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62313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86378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62313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58263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606703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06703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3076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54833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678898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3076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654833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678898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63076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654833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678898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54833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678898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78898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8263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06703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3076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54833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58263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606703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3076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8263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06703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8263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2216627" y="2997263"/>
            <a:ext cx="2406300" cy="240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216650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Vetorial 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623125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Projeto 1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Estúdio, aproveite esse momento para implementar o seu projeto.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body" idx="2"/>
          </p:nvPr>
        </p:nvSpPr>
        <p:spPr>
          <a:xfrm>
            <a:off x="1567650" y="4071937"/>
            <a:ext cx="6119700" cy="108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&lt;</a:t>
            </a:r>
            <a:r>
              <a:rPr lang="en-US" sz="2333" dirty="0" err="1"/>
              <a:t>lpsoares@insper.edu.br</a:t>
            </a:r>
            <a:r>
              <a:rPr lang="en-US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Scanline (Rasterização)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Casting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Tracing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Photon Mapping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Radiosity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Monte Carlo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Caustics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A-Buffer (Maya) </a:t>
            </a:r>
            <a:endParaRPr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2455</Words>
  <Application>Microsoft Macintosh PowerPoint</Application>
  <PresentationFormat>On-screen Show (16:10)</PresentationFormat>
  <Paragraphs>552</Paragraphs>
  <Slides>82</Slides>
  <Notes>80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Novidade</vt:lpstr>
      <vt:lpstr>Renderização</vt:lpstr>
      <vt:lpstr>Na prática</vt:lpstr>
      <vt:lpstr>Várias estratégias podem ser usadas</vt:lpstr>
      <vt:lpstr>Rendering no Maya</vt:lpstr>
      <vt:lpstr>Conceito de Imagem Raster x Vetorial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Um pouco de teoria:  relembrando Álgebra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Ideia Básica das Transformações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Observações para o Professor</vt:lpstr>
      <vt:lpstr>Rotação</vt:lpstr>
      <vt:lpstr>Rotação como um movimento circular</vt:lpstr>
      <vt:lpstr>A transformação de rotação é linear ?</vt:lpstr>
      <vt:lpstr>Translação</vt:lpstr>
      <vt:lpstr>A transformação de translação é linear?</vt:lpstr>
      <vt:lpstr>Transformação Afim</vt:lpstr>
      <vt:lpstr>Reflexão</vt:lpstr>
      <vt:lpstr>Cisalhamento ( na direção de x )</vt:lpstr>
      <vt:lpstr>A reflexão e cisalhamento são lineares ?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Escala</vt:lpstr>
      <vt:lpstr>Transformações Lineares em 2D</vt:lpstr>
      <vt:lpstr>Matriz de Rotação (2D)</vt:lpstr>
      <vt:lpstr>Matriz de Rotação (2D)</vt:lpstr>
      <vt:lpstr>Cisalhamento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1 e 2: Transformações Geométricas</vt:lpstr>
      <vt:lpstr>Vídeo/Leitura para realizar antes da próxima aula</vt:lpstr>
      <vt:lpstr>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6</cp:revision>
  <dcterms:modified xsi:type="dcterms:W3CDTF">2023-02-15T11:29:12Z</dcterms:modified>
</cp:coreProperties>
</file>